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7" r:id="rId1"/>
  </p:sldMasterIdLst>
  <p:notesMasterIdLst>
    <p:notesMasterId r:id="rId5"/>
  </p:notesMasterIdLst>
  <p:handoutMasterIdLst>
    <p:handoutMasterId r:id="rId6"/>
  </p:handoutMasterIdLst>
  <p:sldIdLst>
    <p:sldId id="331" r:id="rId2"/>
    <p:sldId id="332" r:id="rId3"/>
    <p:sldId id="333" r:id="rId4"/>
  </p:sldIdLst>
  <p:sldSz cx="9144000" cy="6858000" type="screen4x3"/>
  <p:notesSz cx="6808788" cy="994092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66D"/>
    <a:srgbClr val="E15E1C"/>
    <a:srgbClr val="59A64B"/>
    <a:srgbClr val="816E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92" autoAdjust="0"/>
  </p:normalViewPr>
  <p:slideViewPr>
    <p:cSldViewPr snapToGrid="0">
      <p:cViewPr varScale="1">
        <p:scale>
          <a:sx n="71" d="100"/>
          <a:sy n="71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217" cy="49760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981" y="0"/>
            <a:ext cx="2951217" cy="49760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65022EDB-66FD-4A22-985C-301B214DD324}" type="datetimeFigureOut">
              <a:rPr lang="en-GB" smtClean="0"/>
              <a:t>15/02/2019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1733"/>
            <a:ext cx="2951217" cy="497602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981" y="9441733"/>
            <a:ext cx="2951217" cy="497602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D8108453-5108-432C-BE32-91824AD319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4934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8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586D81-1648-694C-A852-0C3D37A3151E}" type="datetimeFigureOut">
              <a:rPr lang="cs-CZ"/>
              <a:pPr>
                <a:defRPr/>
              </a:pPr>
              <a:t>15.02.2019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198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80" y="4784069"/>
            <a:ext cx="5447030" cy="3914240"/>
          </a:xfrm>
          <a:prstGeom prst="rect">
            <a:avLst/>
          </a:prstGeom>
        </p:spPr>
        <p:txBody>
          <a:bodyPr vert="horz" lIns="91577" tIns="45789" rIns="91577" bIns="45789" rtlCol="0"/>
          <a:lstStyle/>
          <a:p>
            <a:pPr lvl="0"/>
            <a:r>
              <a:rPr lang="cs-CZ" noProof="0"/>
              <a:t>Kliknutím lze upravit styly předlohy textu.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42155"/>
            <a:ext cx="2950475" cy="498772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8" y="9442155"/>
            <a:ext cx="2950475" cy="498772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84A74C4-4D42-504B-9CDA-DE485D9EAF5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65116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2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2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4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9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4" y="5806801"/>
            <a:ext cx="2729489" cy="50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3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91668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936800" y="6356352"/>
            <a:ext cx="6141600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2" y="2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3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3"/>
            <a:ext cx="1145135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06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1" y="6356352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338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1" y="6356352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070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9138321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4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9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4" y="5806801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2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2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37965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1"/>
            <a:ext cx="9137391" cy="425742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4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9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4" y="5795772"/>
            <a:ext cx="2729489" cy="509779"/>
          </a:xfrm>
          <a:prstGeom prst="rect">
            <a:avLst/>
          </a:prstGeom>
        </p:spPr>
      </p:pic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2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2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8287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425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969964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0" y="3297239"/>
            <a:ext cx="8064000" cy="807443"/>
          </a:xfrm>
        </p:spPr>
        <p:txBody>
          <a:bodyPr anchor="ctr"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Zástupný symbol pro text 18"/>
          <p:cNvSpPr>
            <a:spLocks noGrp="1"/>
          </p:cNvSpPr>
          <p:nvPr>
            <p:ph type="body" sz="quarter" idx="11"/>
          </p:nvPr>
        </p:nvSpPr>
        <p:spPr>
          <a:xfrm>
            <a:off x="540000" y="5728812"/>
            <a:ext cx="4724400" cy="576739"/>
          </a:xfrm>
        </p:spPr>
        <p:txBody>
          <a:bodyPr anchor="b">
            <a:normAutofit/>
          </a:bodyPr>
          <a:lstStyle>
            <a:lvl1pPr>
              <a:defRPr sz="18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Zástupný symbol pro text 16"/>
          <p:cNvSpPr>
            <a:spLocks noGrp="1"/>
          </p:cNvSpPr>
          <p:nvPr>
            <p:ph type="body" sz="quarter" idx="10"/>
          </p:nvPr>
        </p:nvSpPr>
        <p:spPr>
          <a:xfrm>
            <a:off x="540002" y="4909661"/>
            <a:ext cx="5057775" cy="819150"/>
          </a:xfrm>
        </p:spPr>
        <p:txBody>
          <a:bodyPr anchor="b">
            <a:normAutofit/>
          </a:bodyPr>
          <a:lstStyle>
            <a:lvl1pPr>
              <a:defRPr sz="2400" b="0">
                <a:solidFill>
                  <a:srgbClr val="5A666D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Skupina 6"/>
          <p:cNvGrpSpPr/>
          <p:nvPr userDrawn="1"/>
        </p:nvGrpSpPr>
        <p:grpSpPr>
          <a:xfrm>
            <a:off x="6046374" y="5507460"/>
            <a:ext cx="2731869" cy="798090"/>
            <a:chOff x="6046373" y="5795771"/>
            <a:chExt cx="2731869" cy="798090"/>
          </a:xfrm>
        </p:grpSpPr>
        <p:pic>
          <p:nvPicPr>
            <p:cNvPr id="8" name="Obrázek 7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4" name="Obrázek 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957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9136035" cy="42570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4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4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21" y="282140"/>
            <a:ext cx="2731320" cy="162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8754" y="5806801"/>
            <a:ext cx="2729489" cy="509779"/>
          </a:xfrm>
          <a:prstGeom prst="rect">
            <a:avLst/>
          </a:prstGeom>
        </p:spPr>
      </p:pic>
      <p:sp>
        <p:nvSpPr>
          <p:cNvPr id="6" name="TextovéPole 5"/>
          <p:cNvSpPr txBox="1"/>
          <p:nvPr userDrawn="1"/>
        </p:nvSpPr>
        <p:spPr>
          <a:xfrm>
            <a:off x="889581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_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rgbClr val="5A666D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8" y="5775504"/>
            <a:ext cx="207513" cy="572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09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000" y="1668464"/>
            <a:ext cx="8064000" cy="2327275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rgbClr val="5A666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6017" y="4636814"/>
            <a:ext cx="8064000" cy="807443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889581" y="5680917"/>
            <a:ext cx="337175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twitter.com/emsa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_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ovéPole 11"/>
          <p:cNvSpPr txBox="1"/>
          <p:nvPr userDrawn="1"/>
        </p:nvSpPr>
        <p:spPr>
          <a:xfrm>
            <a:off x="889580" y="6050249"/>
            <a:ext cx="364683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cs-CZ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facebook.com/emsa</a:t>
            </a:r>
            <a:r>
              <a:rPr lang="en-GB" sz="2400" dirty="0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  <a:r>
              <a:rPr lang="en-GB" sz="2400" dirty="0" err="1">
                <a:solidFill>
                  <a:srgbClr val="5A666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lisbon</a:t>
            </a:r>
            <a:endParaRPr lang="cs-CZ" sz="2400" dirty="0">
              <a:solidFill>
                <a:srgbClr val="5A666D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018" y="5775504"/>
            <a:ext cx="207513" cy="572370"/>
          </a:xfrm>
          <a:prstGeom prst="rect">
            <a:avLst/>
          </a:prstGeom>
        </p:spPr>
      </p:pic>
      <p:grpSp>
        <p:nvGrpSpPr>
          <p:cNvPr id="11" name="Skupina 10"/>
          <p:cNvGrpSpPr/>
          <p:nvPr userDrawn="1"/>
        </p:nvGrpSpPr>
        <p:grpSpPr>
          <a:xfrm>
            <a:off x="6046374" y="5507460"/>
            <a:ext cx="2731869" cy="798090"/>
            <a:chOff x="6046373" y="5795771"/>
            <a:chExt cx="2731869" cy="798090"/>
          </a:xfrm>
        </p:grpSpPr>
        <p:pic>
          <p:nvPicPr>
            <p:cNvPr id="13" name="Obrázek 12"/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8753" y="5795771"/>
              <a:ext cx="2729489" cy="509779"/>
            </a:xfrm>
            <a:prstGeom prst="rect">
              <a:avLst/>
            </a:prstGeom>
          </p:spPr>
        </p:pic>
        <p:pic>
          <p:nvPicPr>
            <p:cNvPr id="14" name="Obrázek 13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46373" y="6431956"/>
              <a:ext cx="2731868" cy="1619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1777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271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9144000" cy="916681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866" y="6356352"/>
            <a:ext cx="6143105" cy="365125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999" y="6431913"/>
            <a:ext cx="1145135" cy="21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718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2" y="2"/>
            <a:ext cx="6035367" cy="9090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0000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8903" y="1620000"/>
            <a:ext cx="3886200" cy="450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69DD-A183-4DB1-94AF-557A5F3D5FC1}" type="slidenum">
              <a:rPr lang="cs-CZ" smtClean="0">
                <a:solidFill>
                  <a:srgbClr val="006EBC"/>
                </a:solidFill>
              </a:rPr>
              <a:pPr/>
              <a:t>‹#›</a:t>
            </a:fld>
            <a:endParaRPr lang="cs-CZ">
              <a:solidFill>
                <a:srgbClr val="006EB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927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38180" cy="90902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0002" y="2"/>
            <a:ext cx="6035367" cy="9090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000" y="1620000"/>
            <a:ext cx="8064000" cy="450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0000" y="6356352"/>
            <a:ext cx="7539971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rgbClr val="5A666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cs-CZ" dirty="0">
              <a:ea typeface="+mn-ea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17926" y="6356352"/>
            <a:ext cx="4603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5869DD-A183-4DB1-94AF-557A5F3D5FC1}" type="slidenum">
              <a:rPr lang="cs-CZ" smtClean="0">
                <a:solidFill>
                  <a:srgbClr val="006EBC"/>
                </a:solidFill>
                <a:ea typeface="+mn-ea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cs-CZ">
              <a:solidFill>
                <a:srgbClr val="006EBC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8637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5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Tx/>
        <a:buNone/>
        <a:defRPr sz="2500" b="1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500"/>
        </a:spcBef>
        <a:buFontTx/>
        <a:buNone/>
        <a:defRPr sz="2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/>
        </a:buClr>
        <a:buFont typeface="Arial" panose="020B0604020202020204" pitchFamily="34" charset="0"/>
        <a:buChar char="●"/>
        <a:defRPr sz="18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49263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 typeface="Arial" panose="020B0604020202020204" pitchFamily="34" charset="0"/>
        <a:buChar char="●"/>
        <a:defRPr sz="16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623888" indent="-174625" algn="l" defTabSz="914400" rtl="0" eaLnBrk="1" latinLnBrk="0" hangingPunct="1">
        <a:lnSpc>
          <a:spcPct val="10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●"/>
        <a:defRPr sz="1400" kern="1200">
          <a:solidFill>
            <a:srgbClr val="5A66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extranet.emsa.europa.eu/evaluation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Online Evaluation 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064500" cy="4500563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GB" dirty="0"/>
              <a:t>Please follow the link below in order to get access to the on-line evaluation platform. No credentials are needed: </a:t>
            </a:r>
            <a:r>
              <a:rPr lang="en-GB" u="sng" dirty="0">
                <a:hlinkClick r:id="rId2"/>
              </a:rPr>
              <a:t>https://extranet.emsa.europa.eu/evaluation</a:t>
            </a:r>
            <a:endParaRPr lang="en-IE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Press the “START” button at the bottom of the web-page, as in the screenshot below: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7537AFC-02F4-E443-A50B-EFBB8EF70ACB}" type="slidenum">
              <a:rPr lang="cs-CZ" smtClean="0">
                <a:solidFill>
                  <a:srgbClr val="006EBC"/>
                </a:solidFill>
              </a:rPr>
              <a:pPr>
                <a:defRPr/>
              </a:pPr>
              <a:t>1</a:t>
            </a:fld>
            <a:endParaRPr lang="cs-CZ">
              <a:solidFill>
                <a:srgbClr val="006EBC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077073"/>
            <a:ext cx="7344816" cy="276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5411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Online Evaluation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3.  Select the relevant training: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7537AFC-02F4-E443-A50B-EFBB8EF70ACB}" type="slidenum">
              <a:rPr lang="cs-CZ" smtClean="0">
                <a:solidFill>
                  <a:srgbClr val="006EBC"/>
                </a:solidFill>
              </a:rPr>
              <a:pPr>
                <a:defRPr/>
              </a:pPr>
              <a:t>2</a:t>
            </a:fld>
            <a:endParaRPr lang="cs-CZ">
              <a:solidFill>
                <a:srgbClr val="006EBC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10" y="2057341"/>
            <a:ext cx="6913563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446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Online Evaluation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7537AFC-02F4-E443-A50B-EFBB8EF70ACB}" type="slidenum">
              <a:rPr lang="cs-CZ" smtClean="0">
                <a:solidFill>
                  <a:srgbClr val="006EBC"/>
                </a:solidFill>
              </a:rPr>
              <a:pPr>
                <a:defRPr/>
              </a:pPr>
              <a:t>3</a:t>
            </a:fld>
            <a:endParaRPr lang="cs-CZ">
              <a:solidFill>
                <a:srgbClr val="006EBC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4)	Please start completing the survey by clicking on the relevant areas (1 lowest to 5 highest) as in the screenshot below and make sure you go through the whole process until the END </a:t>
            </a:r>
          </a:p>
          <a:p>
            <a:r>
              <a:rPr lang="en-US" dirty="0"/>
              <a:t>5)	You may also insert comments as appropriate:</a:t>
            </a:r>
          </a:p>
          <a:p>
            <a:endParaRPr lang="en-IE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16248"/>
            <a:ext cx="7272808" cy="2953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7852443"/>
      </p:ext>
    </p:extLst>
  </p:cSld>
  <p:clrMapOvr>
    <a:masterClrMapping/>
  </p:clrMapOvr>
</p:sld>
</file>

<file path=ppt/theme/theme1.xml><?xml version="1.0" encoding="utf-8"?>
<a:theme xmlns:a="http://schemas.openxmlformats.org/drawingml/2006/main" name="EMSA_presentation version 2014">
  <a:themeElements>
    <a:clrScheme name="EMSA">
      <a:dk1>
        <a:sysClr val="windowText" lastClr="000000"/>
      </a:dk1>
      <a:lt1>
        <a:sysClr val="window" lastClr="FFFFFF"/>
      </a:lt1>
      <a:dk2>
        <a:srgbClr val="006EBC"/>
      </a:dk2>
      <a:lt2>
        <a:srgbClr val="DCDCDC"/>
      </a:lt2>
      <a:accent1>
        <a:srgbClr val="20AEE6"/>
      </a:accent1>
      <a:accent2>
        <a:srgbClr val="003384"/>
      </a:accent2>
      <a:accent3>
        <a:srgbClr val="5A666D"/>
      </a:accent3>
      <a:accent4>
        <a:srgbClr val="F3A31C"/>
      </a:accent4>
      <a:accent5>
        <a:srgbClr val="E15E1C"/>
      </a:accent5>
      <a:accent6>
        <a:srgbClr val="59A64B"/>
      </a:accent6>
      <a:hlink>
        <a:srgbClr val="816EAA"/>
      </a:hlink>
      <a:folHlink>
        <a:srgbClr val="AEC300"/>
      </a:folHlink>
    </a:clrScheme>
    <a:fontScheme name="Motiv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MSA_prezentace.potx" id="{7665511C-9551-4E53-8E38-4BCE9A94F827}" vid="{645188C0-D5E9-46BC-AB97-B3CD89633795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UNTITLED.pot</Template>
  <TotalTime>0</TotalTime>
  <Words>69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EMSA_presentation version 2014</vt:lpstr>
      <vt:lpstr>Online Evaluation </vt:lpstr>
      <vt:lpstr>Online Evaluation </vt:lpstr>
      <vt:lpstr>Online Evaluation </vt:lpstr>
    </vt:vector>
  </TitlesOfParts>
  <Company>European Maritime Safety Agency (EMSA)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title page for the whole presentation in three lines maximum</dc:title>
  <dc:creator>Giuseppe RUSSO</dc:creator>
  <cp:lastModifiedBy>GRAZIANO Armando</cp:lastModifiedBy>
  <cp:revision>188</cp:revision>
  <cp:lastPrinted>2018-10-02T06:39:41Z</cp:lastPrinted>
  <dcterms:created xsi:type="dcterms:W3CDTF">2015-02-19T14:42:34Z</dcterms:created>
  <dcterms:modified xsi:type="dcterms:W3CDTF">2019-02-15T09:20:29Z</dcterms:modified>
</cp:coreProperties>
</file>